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Switch 1-hez csatlakozik.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2: Elszeparált forgalmat kezeli, vendéghálózatot biztosít.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2-hez csatlakozik, vendéghálózati eszközökhöz biztosít hozzáférést.</a:t>
            </a:r>
            <a:endParaRPr lang="en-US" sz="12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javul.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Egyéni</PresentationFormat>
  <Paragraphs>40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Montserrat</vt:lpstr>
      <vt:lpstr>Heebo Light</vt:lpstr>
      <vt:lpstr>Calibri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Ozsvári Huba</cp:lastModifiedBy>
  <cp:revision>7</cp:revision>
  <dcterms:created xsi:type="dcterms:W3CDTF">2025-01-27T08:36:44Z</dcterms:created>
  <dcterms:modified xsi:type="dcterms:W3CDTF">2025-02-03T08:50:49Z</dcterms:modified>
</cp:coreProperties>
</file>